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60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From somewhere, they heard a muffled laugh.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say it in front of “the box”?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Two trains pulled away from the station.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say it in front of “the box”?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adverb or the preposition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Two trains pulled away from the station.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Which question am I asking?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adverb + preposition.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Adverb — “How? When?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Preposition — “Can I say it in front of “the box”?”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17295"/>
            <a:ext cx="591641" cy="58992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271" b="1">
                <a:solidFill>
                  <a:srgbClr val="14181E"/>
                </a:solidFill>
                <a:latin typeface="Georgia"/>
              </a:rPr>
              <a:t>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23795" y="1917295"/>
            <a:ext cx="1073554" cy="58992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271" b="1">
                <a:solidFill>
                  <a:srgbClr val="14181E"/>
                </a:solidFill>
                <a:latin typeface="Georgia"/>
              </a:rPr>
              <a:t>came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49065" y="1917295"/>
            <a:ext cx="1073554" cy="58992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271" b="1">
                <a:solidFill>
                  <a:srgbClr val="14181E"/>
                </a:solidFill>
                <a:latin typeface="Georgia"/>
              </a:rPr>
              <a:t>from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74336" y="1917295"/>
            <a:ext cx="2278337" cy="58992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271" b="1">
                <a:solidFill>
                  <a:srgbClr val="14181E"/>
                </a:solidFill>
                <a:latin typeface="Georgia"/>
              </a:rPr>
              <a:t>somewhere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537094" y="1917295"/>
            <a:ext cx="591641" cy="58992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271" b="1">
                <a:solidFill>
                  <a:srgbClr val="14181E"/>
                </a:solidFill>
                <a:latin typeface="Georgia"/>
              </a:rPr>
              <a:t>up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367369" y="1917295"/>
            <a:ext cx="1555467" cy="58992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271" b="1">
                <a:solidFill>
                  <a:srgbClr val="14181E"/>
                </a:solidFill>
                <a:latin typeface="Georgia"/>
              </a:rPr>
              <a:t>there.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93520" y="2780768"/>
            <a:ext cx="248605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How? When? Where?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260689" y="1913382"/>
            <a:ext cx="1789785" cy="640842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493520" y="3159887"/>
            <a:ext cx="2635617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“there” — an adverb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725648"/>
            <a:ext cx="443032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Can I say it in front of “the box”?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430414" y="1913382"/>
            <a:ext cx="799795" cy="640842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493520" y="410476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“up” — a preposition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93520" y="474735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When I go by, you say wiggly!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How? When?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