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streaked away; she was soon blue.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the subject IS the other 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adjectives: He was strong and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verb or the adverb or the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adverbs: She wrote quickly and well.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verb + adverb +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Brown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10256" y="2012498"/>
            <a:ext cx="2020763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earthworms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08448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never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25184" y="2012498"/>
            <a:ext cx="87414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sing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45628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3491" y="2012498"/>
            <a:ext cx="144745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groups.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18504" y="2009393"/>
            <a:ext cx="1089964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“sing” — a verb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72564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How? When? Where?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01768" y="2009393"/>
            <a:ext cx="1286255" cy="50825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410476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“never” — an adverb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467052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38948" y="2009393"/>
            <a:ext cx="697382" cy="50825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504964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“in” — a preposition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 red chickens saw Sidney and her.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