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Eleven fish swam in the blue lagoon.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tired frog took a long nap.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Can I put “I” in front of it?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adjective or the verb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tired frog took a long nap.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adjective + verb.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Adjective — “Which one? What kind? How many?”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Verb — “Can I put “I” in front of it?”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07700"/>
            <a:ext cx="1380981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Gradually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34563" y="2107700"/>
            <a:ext cx="392228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60012" y="2107700"/>
            <a:ext cx="53347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saw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30547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46166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they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61785" y="2107700"/>
            <a:ext cx="674729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77404" y="2107700"/>
            <a:ext cx="2510985" cy="34581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917" b="1">
                <a:solidFill>
                  <a:srgbClr val="14181E"/>
                </a:solidFill>
                <a:latin typeface="Georgia"/>
              </a:rPr>
              <a:t>adjectives—three!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Which one? What kind? How many?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423867" y="2105406"/>
            <a:ext cx="885139" cy="375666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“that” — an adjective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72564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653332" y="2105406"/>
            <a:ext cx="740054" cy="375666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410476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“saw” — a verb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474735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one? What kind? How many?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adjective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