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CONFOUND CONTROLLED: 'And' alone, joining two single words.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Held-out item — the class has not met this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63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Look: I like blue, green, and purple.  (p.98)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conjunction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You never told me you could talk.  (p.99)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conjunction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or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What two things is it holding together?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but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What two things is it holding together?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Ask the question on every item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conjunction in each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They all loved words, all eight kinds.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—  (check against the spot test, not the meaning)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 conjunction joins.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AND joins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And holds two things together.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 conjunction is a joining word — it holds two things together.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And holds two things together.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question we ask: “What two things is it holding together?”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Then we find them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What two things is it holding together? → 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80764"/>
            <a:ext cx="1356055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Poodle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108960" y="1980764"/>
            <a:ext cx="732891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084320" y="1980764"/>
            <a:ext cx="1356055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Sidney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99760" y="1980764"/>
            <a:ext cx="525170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61760" y="1980764"/>
            <a:ext cx="732891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37120" y="1980764"/>
            <a:ext cx="940612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same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25840" y="1980764"/>
            <a:ext cx="1148334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time.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2780768"/>
            <a:ext cx="4862389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What two things is it holding together?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002280" y="1977390"/>
            <a:ext cx="944879" cy="55245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2901500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“and” — a conjunction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