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Meaning, not just membership.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octarchy unanimously decided to invade Macedonia.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do you prefer, geography or geophysics?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Phrases no phrases Clauses indep.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sounds complicated at first, but it is not.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Never end a sentence with a preposition?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OR — a choice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Or offers a choice between two things.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and joins.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Or offers a choice between two things.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am when you are.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899068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Which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39568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0896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prefer,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1251" y="2075966"/>
            <a:ext cx="1530541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geography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5913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5500" y="2075966"/>
            <a:ext cx="1846277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geophysics?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79233" y="2073402"/>
            <a:ext cx="629107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“or” — a conjunction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