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Kept apart from OR so the two meanings do not blur.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Did the Emancipation Proclamation liberate the slaves?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eruption of Vesuvius disrupted our celebration.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has a prepositional phrase acting like an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is not transferred.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Subordinating conjunctions SUBordinate: Subordinating conjunctions join unequals.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BUT — a surprise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But joins two things that do not match.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or — a choice.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But joins two things that do not match.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directly receives the action.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milk.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0228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