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Naming BOTH sides is the whole skill. “And is a conjunction” shows nothing.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is equated with a noun.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we tell them apart?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were little, like fleas, hilt they modified 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two things is it joining?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Every conjunction has something on each side, and I can name both.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but — a surprise.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Every conjunction has something on each side, and I can name both.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chicken flew to Chicago; he liked the 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milk.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0228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