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Straight from the book (p.98). Lists are where children meet the comma next year.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67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Adjectives, Poodle recalled, modify nouns or pronouns.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conjunction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Gradually he saw that they were adjectives—three!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conjunction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 heard the soft whisper of the old trees.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conjunction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Adjectives modify nouns or pronouns.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conjunction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conjunction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How can an adjective modify a pronoun?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 conjunction joins.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Joining a list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A conjunction can join three things — blue, green, and purple.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what two things is it joining?.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 conjunction can join three things — blue, green, and purple.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“What two things is it holding together?”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snail gave i 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What two things is it holding together?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39434"/>
            <a:ext cx="1480687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Adjectives,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36976" y="2139434"/>
            <a:ext cx="857524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Poodle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40352" y="2139434"/>
            <a:ext cx="1231422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recalled,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827776" y="2139434"/>
            <a:ext cx="857524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modify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931152" y="2139434"/>
            <a:ext cx="732891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nouns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906512" y="2139434"/>
            <a:ext cx="358993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or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497824" y="2139434"/>
            <a:ext cx="1231422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pronouns.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2780768"/>
            <a:ext cx="4862389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What two things is it holding together?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799832" y="2137410"/>
            <a:ext cx="560832" cy="33147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276855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“or” — a conjunction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