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The bridge to Grade 2 compound sentences. Two thoughts, one conjunction.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68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Look: I like blue, green, and purple.  (p.98)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conjunction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You never told me you could talk.  (p.99)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conjunction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You're supposed to be SLOW.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conjunction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I'm in training, you know.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conjunction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conjunction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That is how snoopy can modify he.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 conjunction joins.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Joining two whole thoughts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A conjunction can join two whole thoughts, not just two words.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joining a list.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 conjunction can join two whole thoughts, not just two words.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“What two things is it holding together?”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Your lucid remarks clarified the confusing issue for everyone.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What two things is it holding together?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96631"/>
            <a:ext cx="1106789" cy="4882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707" b="1">
                <a:solidFill>
                  <a:srgbClr val="14181E"/>
                </a:solidFill>
                <a:latin typeface="Georgia"/>
              </a:rPr>
              <a:t>Look: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52927" y="1996631"/>
            <a:ext cx="320040" cy="4882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707" b="1">
                <a:solidFill>
                  <a:srgbClr val="14181E"/>
                </a:solidFill>
                <a:latin typeface="Georgia"/>
              </a:rPr>
              <a:t>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93033" y="1996631"/>
            <a:ext cx="907377" cy="4882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707" b="1">
                <a:solidFill>
                  <a:srgbClr val="14181E"/>
                </a:solidFill>
                <a:latin typeface="Georgia"/>
              </a:rPr>
              <a:t>like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47616" y="1996631"/>
            <a:ext cx="1106789" cy="4882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707" b="1">
                <a:solidFill>
                  <a:srgbClr val="14181E"/>
                </a:solidFill>
                <a:latin typeface="Georgia"/>
              </a:rPr>
              <a:t>blue,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07024" y="1996631"/>
            <a:ext cx="1306202" cy="4882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707" b="1">
                <a:solidFill>
                  <a:srgbClr val="14181E"/>
                </a:solidFill>
                <a:latin typeface="Georgia"/>
              </a:rPr>
              <a:t>green,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71257" y="1996631"/>
            <a:ext cx="707965" cy="4882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707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21014" y="1996631"/>
            <a:ext cx="1505614" cy="4882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707" b="1">
                <a:solidFill>
                  <a:srgbClr val="14181E"/>
                </a:solidFill>
                <a:latin typeface="Georgia"/>
              </a:rPr>
              <a:t>purple.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4862389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What two things is it holding together?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364577" y="1993391"/>
            <a:ext cx="919276" cy="530352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“and” — a conjunction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