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The bridge to Grade 2 compound sentences. Two thoughts, one conjunction.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sentence was written just in time.  (p.100)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octarchy unanimously decided to invade Macedonia.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Phrases no phrases Clauses indep.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sounds complicated at first, but it is not.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conjunction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conjunction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they walk to a chapter?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conjunction joins.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Joining two whole thoughts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A conjunction can join two whole thoughts, not just two words.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joining two whole thoughts.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conjunction can join two whole thoughts, not just two words.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“What two things is it holding together?”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am when you are.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What two things is it holding together?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Bread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2336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milk.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93520" y="2780768"/>
            <a:ext cx="4862389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What two things is it holding together?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02280" y="1897380"/>
            <a:ext cx="107289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“and” — a conjunction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