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Said aloud, with feeling, before anything is written.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think I see what you mean.  (p.109)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Two adverbs: She wrote quickly and we.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Wow!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Could it stand on its own with an exclamation mark?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Ouch!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Could it stand on its own with an exclamation mark?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interjection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wood DUC IS ON the GRASS.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interjection shows feeling.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Words that show sudden feeling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Oh! Wow! Ouch! These show how someone feels.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An interjection is a word that jumps out to show a feeling.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Oh! Wow! Ouch! These show how someone feels.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“Could it stand on its own with an exclamation mark?”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Oh!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Could it stand on its own with an exclamation mark?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Oh!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496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surprise.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“Oh!” — an interjection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