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Ordinary words doing an extraordinary job — read them aloud to hear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might need to use a dictionary.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looked slowly across the old rooftops.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Could it stand on its own with an exclamation mark?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Gee!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Could it stand on its own with an exclamation mark?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interjection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acrimonious dispute was disturbing to everyone.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 interjection shows feeling.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More of them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Hey, well, yes, no and hooray can all show feeling.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words that show sudden feeling.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Hey, well, yes, no and hooray can all show feeling.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“Could it stand on its own with an exclamation mark?”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Yes!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Could it stand on its own with an exclamation mark?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Yes!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2336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50992" y="1901428"/>
            <a:ext cx="235311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surprise.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615856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Could it stand on its own with an exclamation mark?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30032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“Yes!” — an interjection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