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Connects back to Unit 0: the one case where something very short does the work of a whole thought.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Neither demagogues nor pedagogues are to blame.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you have necrophobia, avoid the necropolis.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preferable word is affected.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will lie in the shade near the field.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interjection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Gee, the principles of democracy are sacrosanct.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interjection shows feeling.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They stand on their 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An interjection can be a whole thing by itself.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more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interjection can be a whole thing by itself.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“Could it stand on its own with an exclamation mark?”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Find a short, green stalk.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Could it stand on its own with an exclamation mark?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496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surprise.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“gee” — an interjection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