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The first new punctuation mark since Lesson 7.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73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Golly, the noisy crowd made vociferous objections.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No, primates are known for binocular vision.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direct object gets verbed.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Action Verb with Direct Object: Dickens wrote the poem.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interjection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Jeepers, you like ultramarine more than ultraviolet?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An interjection shows feeling.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The exclamation mark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An interjection usually takes an exclamation mark.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they stand on their own.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An interjection usually takes an exclamation mark.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“Could it stand on its own with an exclamation mark?”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Those are the two main ways that we think.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Could it stand on its own with an exclamation mark?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12498"/>
            <a:ext cx="874142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Wow,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13964" y="2012498"/>
            <a:ext cx="683038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38118" y="2012498"/>
            <a:ext cx="1829659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Petrified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40019" y="2012498"/>
            <a:ext cx="1256349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Forest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53046" y="2012498"/>
            <a:ext cx="491935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80908" y="2012498"/>
            <a:ext cx="320040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80" y="2012498"/>
            <a:ext cx="1447452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desert?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615856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Could it stand on its own with an exclamation mark?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386840" y="2009393"/>
            <a:ext cx="1089964" cy="50825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16738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“Wow” — an interjection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