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Border work. The predictable cost of Lesson 73, and it comes straight after.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adjective affected means pretentious or artificial.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hope this teaches them a lesson.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am a chicken.  (p.102)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nodded her head.  (p.106)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interjection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conspirators in Lincoln's assassination were hanged.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interjection shows feeling.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Interjection, or just an excited sentence?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Only the feeling word is the interjection — not the whole sentence.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exclamation mark.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Only the feeling word is the interjection — not the whole sentence.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“Could it stand on its own with an exclamation mark?”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know his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Could it stand on its own with an exclamation mark?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496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surprise.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“gee” — an interjection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