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MCT's own culminating task from p.109 — “make a sentence that has all eight kinds of words”. A review and a celebration; no new content at all.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think I see what you mean.  (p.109)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Two adverbs: She wrote quickly and we.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just show emotion.  (p.107)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These sentences do have all eight kinds of words, yes?  (p.109)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interjection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adverb literally means actually, not figuratively.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An interjection shows feeling.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 eight kinds of word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I know all eight, and I can put them in one sentence.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interjection, or just an excited sentence?.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know all eight, and I can put them in one sentence.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“Could it stand on its own with an exclamation mark?”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Those are good ones.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Could it stand on its own with an exclamation mark?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Gee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4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358993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94960" y="1901428"/>
            <a:ext cx="235311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surprise.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615856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Could it stand on its own with an exclamation mark?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386840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3520" y="3159887"/>
            <a:ext cx="316738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“gee” — an interjection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