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wood DUC IS ON the GRASS.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Read Grammarian, but it was too late.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Read Grammarian, but it was too late.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nouns: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Jane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Mark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swam.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65064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86840" y="1897380"/>
            <a:ext cx="816863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“No” — an interjection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Look: I like blue, green, and purple.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