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77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You never told me you could talk.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two things is it holding together?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conjunction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all loved words, all eight kinds.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two things is it holding together?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conjunction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preposition or the conjunction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all loved words, all eight kinds.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conjunction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Which question am I asking?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preposition + conjunction.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Preposition — “Can I say it in front of “the box”?”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Conjunction — “What two things is it holding together?”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96631"/>
            <a:ext cx="1106789" cy="4882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707" b="1">
                <a:solidFill>
                  <a:srgbClr val="14181E"/>
                </a:solidFill>
                <a:latin typeface="Georgia"/>
              </a:rPr>
              <a:t>Emily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52927" y="1996631"/>
            <a:ext cx="707965" cy="4882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707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02684" y="1996631"/>
            <a:ext cx="1106789" cy="4882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707" b="1">
                <a:solidFill>
                  <a:srgbClr val="14181E"/>
                </a:solidFill>
                <a:latin typeface="Georgia"/>
              </a:rPr>
              <a:t>James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62092" y="1996631"/>
            <a:ext cx="1306202" cy="4882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707" b="1">
                <a:solidFill>
                  <a:srgbClr val="14181E"/>
                </a:solidFill>
                <a:latin typeface="Georgia"/>
              </a:rPr>
              <a:t>walked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26326" y="1996631"/>
            <a:ext cx="508552" cy="4882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707" b="1">
                <a:solidFill>
                  <a:srgbClr val="14181E"/>
                </a:solidFill>
                <a:latin typeface="Georgia"/>
              </a:rPr>
              <a:t>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71257" y="1996631"/>
            <a:ext cx="707965" cy="4882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707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21014" y="1996631"/>
            <a:ext cx="1505614" cy="4882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707" b="1">
                <a:solidFill>
                  <a:srgbClr val="14181E"/>
                </a:solidFill>
                <a:latin typeface="Georgia"/>
              </a:rPr>
              <a:t>cinema.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443032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Can I say it in front of “the box”?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619646" y="1993391"/>
            <a:ext cx="714451" cy="530352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“to” — a preposition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725648"/>
            <a:ext cx="4862389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What two things is it holding together?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746247" y="1993391"/>
            <a:ext cx="919276" cy="530352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410476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“and” — a conjunction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474735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start a word group so smart.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say it in front of “the box”?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