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 all little trees we are loyal.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 or the verb or the adverb or the preposition or the conjunction or the interjection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noun + pronoun + adjective + verb + adverb + preposition + conjunction + interjection.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21742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269748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317754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65760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13766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461772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509778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557784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6057900"/>
            <a:ext cx="10058400" cy="4512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6107" y="1702222"/>
            <a:ext cx="3454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Gee,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4226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51893" y="1702222"/>
            <a:ext cx="463295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90915" y="1702222"/>
            <a:ext cx="463295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beagle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9937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47604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84368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02036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19703" y="1702222"/>
            <a:ext cx="581152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friends,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39628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57295" y="1702222"/>
            <a:ext cx="3200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4511" y="1702222"/>
            <a:ext cx="404367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think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33081" y="1702222"/>
            <a:ext cx="64008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carefully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93457" y="1702222"/>
            <a:ext cx="404367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2027" y="1702222"/>
            <a:ext cx="34544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good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0146" y="1702222"/>
            <a:ext cx="463295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1">
                <a:solidFill>
                  <a:srgbClr val="14181E"/>
                </a:solidFill>
                <a:latin typeface="Georgia"/>
              </a:rPr>
              <a:t>words.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6107" y="2023265"/>
            <a:ext cx="2231136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934732" y="1738907"/>
            <a:ext cx="403230" cy="1047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76107" y="2226826"/>
            <a:ext cx="1299950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156B8"/>
                </a:solidFill>
                <a:latin typeface="Calibri"/>
              </a:rPr>
              <a:t>“beagle” — a noun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76107" y="2520882"/>
            <a:ext cx="1877568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91421" y="1738907"/>
            <a:ext cx="200973" cy="1047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176107" y="2724444"/>
            <a:ext cx="1159924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B45309"/>
                </a:solidFill>
                <a:latin typeface="Calibri"/>
              </a:rPr>
              <a:t>“I” — a pronoun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76107" y="3018499"/>
            <a:ext cx="2231136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595711" y="1738907"/>
            <a:ext cx="403230" cy="1047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176107" y="3222061"/>
            <a:ext cx="1720029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6D28D9"/>
                </a:solidFill>
                <a:latin typeface="Calibri"/>
              </a:rPr>
              <a:t>“little” — an adjective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76107" y="3516116"/>
            <a:ext cx="211328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0F766E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628186" y="1738907"/>
            <a:ext cx="281875" cy="104740"/>
          </a:xfrm>
          <a:prstGeom prst="roundRect">
            <a:avLst/>
          </a:prstGeom>
          <a:noFill/>
          <a:ln w="25400"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176107" y="3719678"/>
            <a:ext cx="1089911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0F766E"/>
                </a:solidFill>
                <a:latin typeface="Calibri"/>
              </a:rPr>
              <a:t>“are” — a verb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76107" y="4013733"/>
            <a:ext cx="1406144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76898" y="1738907"/>
            <a:ext cx="524584" cy="1047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176107" y="4217295"/>
            <a:ext cx="1720029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1156B8"/>
                </a:solidFill>
                <a:latin typeface="Calibri"/>
              </a:rPr>
              <a:t>“carefully” — an adverb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76107" y="4511350"/>
            <a:ext cx="2466848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637274" y="1738907"/>
            <a:ext cx="362778" cy="1047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176107" y="4714912"/>
            <a:ext cx="1720029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B45309"/>
                </a:solidFill>
                <a:latin typeface="Calibri"/>
              </a:rPr>
              <a:t>“about” — a preposition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76107" y="5008967"/>
            <a:ext cx="2702560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273754" y="1738907"/>
            <a:ext cx="281875" cy="1047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176107" y="5212529"/>
            <a:ext cx="1580003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76107" y="5506584"/>
            <a:ext cx="3409696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0F766E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119925" y="1738907"/>
            <a:ext cx="322327" cy="104740"/>
          </a:xfrm>
          <a:prstGeom prst="roundRect">
            <a:avLst/>
          </a:prstGeom>
          <a:noFill/>
          <a:ln w="25400"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176107" y="5710146"/>
            <a:ext cx="1720029" cy="1714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950" b="1">
                <a:solidFill>
                  <a:srgbClr val="0F766E"/>
                </a:solidFill>
                <a:latin typeface="Calibri"/>
              </a:rPr>
              <a:t>“Gee” — an interjection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76107" y="6036306"/>
            <a:ext cx="2525775" cy="14427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800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two nations have a bilateral agreement.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