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ran.</a:t>
            </a:r>
          </a:p>
          <a:p>
            <a:r>
              <a:t>  2. ① Clap once over each word as you say it</a:t>
            </a:r>
          </a:p>
          <a:p>
            <a:r>
              <a:t>  3. ② Put one dot under each word</a:t>
            </a:r>
          </a:p>
          <a:p>
            <a:r>
              <a:t>  4. ③ Count the dots —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will fly—it's coming so soon, like the moon!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 wonder you want to be an action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 trace she had vanished like a sandwich.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61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256" y="142691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clap</a:t>
            </a:r>
          </a:p>
        </p:txBody>
      </p:sp>
      <p:sp>
        <p:nvSpPr>
          <p:cNvPr id="8" name="Arc 7"/>
          <p:cNvSpPr/>
          <p:nvPr/>
        </p:nvSpPr>
        <p:spPr>
          <a:xfrm>
            <a:off x="1933041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2934004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4045915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12520" y="24079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039721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40684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52595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2850289"/>
            <a:ext cx="536507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One clap. One dot. One word. — the dots are how I know.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made Poodle think, but What? began to shrink.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6208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19932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3657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problem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8515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1721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4928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99171" y="2155301"/>
            <a:ext cx="104031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Poodle's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90304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mind.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91835" y="2153412"/>
            <a:ext cx="782726" cy="30937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19528" y="2153412"/>
            <a:ext cx="663244" cy="30937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a verb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86840" y="2153412"/>
            <a:ext cx="902208" cy="309372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reader turned the page to follow them down.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