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cat sat.</a:t>
            </a:r>
          </a:p>
          <a:p>
            <a:r>
              <a:t>  2. ① Draw a hop over the first word as you say it</a:t>
            </a:r>
          </a:p>
          <a:p>
            <a:r>
              <a:t>  3. ② Hop the rest — one hop each</a:t>
            </a:r>
          </a:p>
          <a:p>
            <a:r>
              <a:t>  4. ③ Count the hops —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They'd discussed all of the eight kinds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INTERJECTIONS Oh, there is one more kind of word.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Could it stand on its own with an exclamation mark?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interjection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 other part of speech is in every sentence.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“the”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or the interjection or the noun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82773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82773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cat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82773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sat.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6154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3087" y="136595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one hop</a:t>
            </a:r>
          </a:p>
        </p:txBody>
      </p:sp>
      <p:sp>
        <p:nvSpPr>
          <p:cNvPr id="8" name="Arc 7"/>
          <p:cNvSpPr/>
          <p:nvPr/>
        </p:nvSpPr>
        <p:spPr>
          <a:xfrm>
            <a:off x="1706880" y="1082040"/>
            <a:ext cx="818083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12520" y="21031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Arc 9"/>
          <p:cNvSpPr/>
          <p:nvPr/>
        </p:nvSpPr>
        <p:spPr>
          <a:xfrm>
            <a:off x="2707843" y="1082040"/>
            <a:ext cx="818083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Arc 10"/>
          <p:cNvSpPr/>
          <p:nvPr/>
        </p:nvSpPr>
        <p:spPr>
          <a:xfrm>
            <a:off x="3708806" y="1082040"/>
            <a:ext cx="1039977" cy="1706880"/>
          </a:xfrm>
          <a:prstGeom prst="arc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615440" y="2522942"/>
            <a:ext cx="340003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0">
                <a:solidFill>
                  <a:srgbClr val="8892A0"/>
                </a:solidFill>
                <a:latin typeface="Calibri"/>
              </a:rPr>
              <a:t>say it  ·  touch it  ·  one hop each</a:t>
            </a:r>
          </a:p>
        </p:txBody>
      </p:sp>
      <p:sp>
        <p:nvSpPr>
          <p:cNvPr id="13" name="Oval 12"/>
          <p:cNvSpPr/>
          <p:nvPr/>
        </p:nvSpPr>
        <p:spPr>
          <a:xfrm>
            <a:off x="9220200" y="210312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31680" y="203024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37360" y="2911249"/>
            <a:ext cx="6416143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hops stay. If my finger slid, there would be no hops to count.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This is hard to imagine, but let us try.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conjunction + interjection + noun.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Interjection — “Could it stand on its own with an exclamation mark?”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Noun — “Can I put “the”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Yes,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3123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68956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finally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37104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reached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0525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6616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old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27068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cinema,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9521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5612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9384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1561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through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9970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6061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front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75145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door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91286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7377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under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8300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49209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lights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4054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2464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785555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marquee.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88536" y="2233422"/>
            <a:ext cx="53522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493520" y="3725648"/>
            <a:ext cx="615856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Could it stand on its own with an exclamation mark?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386840" y="2233422"/>
            <a:ext cx="612038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493520" y="410476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“Yes” — an interjection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493520" y="467052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68465" y="2233422"/>
            <a:ext cx="61203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493520" y="5049647"/>
            <a:ext cx="210385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“door” — a noun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Only two terms can be from the same line.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