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chicken flew to Chicago; he liked the art.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would mean "The dog lost it is bone"—nonsense.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heard the soft whisper of the old trees.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of the words are none of the three.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7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"The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024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139434"/>
            <a:ext cx="197921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bone"—nonsense.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04232" y="2137410"/>
            <a:ext cx="688847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noun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70904" y="2137410"/>
            <a:ext cx="560832" cy="33147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“it” — a pronoun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86840" y="2137410"/>
            <a:ext cx="816863" cy="33147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changes in spelling during five centuries are dramatic.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