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bird flew.</a:t>
            </a:r>
          </a:p>
          <a:p>
            <a:r>
              <a:t>  2. ① Left hand — who or what</a:t>
            </a:r>
          </a:p>
          <a:p>
            <a:r>
              <a:t>  3. ② Draw the line, right hand — what they do</a:t>
            </a:r>
          </a:p>
          <a:p>
            <a:r>
              <a:t>  4. ③ Label both, then whole thought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 up rushed the land from under their feet.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starts an assortment of word groups like these!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No," remonstrated Time, "you went after the stop signal.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9725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97257"/>
            <a:ext cx="97384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1180" y="179725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flew.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659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37360" y="2568035"/>
            <a:ext cx="120649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who or what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287408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left hand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839260" y="1752600"/>
            <a:ext cx="0" cy="701040"/>
          </a:xfrm>
          <a:prstGeom prst="line">
            <a:avLst/>
          </a:prstGeom>
          <a:ln w="27940">
            <a:solidFill>
              <a:srgbClr val="1156B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702100" y="14325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1180" y="2568035"/>
            <a:ext cx="130620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156B8"/>
                </a:solidFill>
                <a:latin typeface="Calibri"/>
              </a:rPr>
              <a:t>what they do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61180" y="2874089"/>
            <a:ext cx="940612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0">
                <a:solidFill>
                  <a:srgbClr val="8892A0"/>
                </a:solidFill>
                <a:latin typeface="Calibri"/>
              </a:rPr>
              <a:t>right hand</a:t>
            </a:r>
          </a:p>
        </p:txBody>
      </p:sp>
      <p:sp>
        <p:nvSpPr>
          <p:cNvPr id="13" name="Oval 12"/>
          <p:cNvSpPr/>
          <p:nvPr/>
        </p:nvSpPr>
        <p:spPr>
          <a:xfrm>
            <a:off x="8915400" y="207264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96400" y="2063234"/>
            <a:ext cx="1356055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Calibri"/>
              </a:rPr>
              <a:t>both parts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96400" y="2415635"/>
            <a:ext cx="160532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→ whole thought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360" y="3216049"/>
            <a:ext cx="5173970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line stays. It shows me WHERE the two jobs split.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ADV: The ice cream man went down the block.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Re-teach Level One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87035"/>
            <a:ext cx="508552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38451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looked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88207" y="2187035"/>
            <a:ext cx="1106789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surprised,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90134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39891" y="2187035"/>
            <a:ext cx="80767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advised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92060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her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34579" y="2187035"/>
            <a:ext cx="320040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74684" y="2187035"/>
            <a:ext cx="408846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try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017203" y="2187035"/>
            <a:ext cx="707965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1">
                <a:solidFill>
                  <a:srgbClr val="14181E"/>
                </a:solidFill>
                <a:latin typeface="Georgia"/>
              </a:rPr>
              <a:t>again.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910523" y="2185416"/>
            <a:ext cx="919276" cy="26517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“again” — an adverb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27899" y="2185416"/>
            <a:ext cx="509625" cy="26517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“to” — a preposition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440936" y="2185416"/>
            <a:ext cx="612038" cy="265176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made Poodle think, but What? began to shrink.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