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baby sleeps undressed</a:t>
            </a:r>
          </a:p>
          <a:p>
            <a:r>
              <a:t>  2. ① Name what is missing</a:t>
            </a:r>
          </a:p>
          <a:p>
            <a:r>
              <a:t>  3. ② Rewrite it dressed — circle the big letter, circle the period</a:t>
            </a:r>
          </a:p>
          <a:p>
            <a:r>
              <a:t>  4. Leave the undressed version above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As usual, they were trying to have a conversation.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Could it stand on its own with an exclamation mark?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sentence should be ten or more words long.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Could it stand on its own with an exclamation mark?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will learn what a direct object is soon.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“the”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conjunction or the interjection or the noun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Oval 2"/>
          <p:cNvSpPr/>
          <p:nvPr/>
        </p:nvSpPr>
        <p:spPr>
          <a:xfrm>
            <a:off x="1143000" y="17068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45920" y="1601645"/>
            <a:ext cx="2851647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0">
                <a:solidFill>
                  <a:srgbClr val="8892A0"/>
                </a:solidFill>
                <a:latin typeface="Calibri"/>
              </a:rPr>
              <a:t>the baby sleeps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04560" y="1776182"/>
            <a:ext cx="202907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no big letter, no dot</a:t>
            </a:r>
          </a:p>
        </p:txBody>
      </p:sp>
      <p:sp>
        <p:nvSpPr>
          <p:cNvPr id="6" name="Oval 5"/>
          <p:cNvSpPr/>
          <p:nvPr/>
        </p:nvSpPr>
        <p:spPr>
          <a:xfrm>
            <a:off x="1143000" y="25298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2424605"/>
            <a:ext cx="3034442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0">
                <a:solidFill>
                  <a:srgbClr val="14181E"/>
                </a:solidFill>
                <a:latin typeface="Calibri"/>
              </a:rPr>
              <a:t>The baby sleeps.</a:t>
            </a:r>
          </a:p>
        </p:txBody>
      </p:sp>
      <p:sp>
        <p:nvSpPr>
          <p:cNvPr id="8" name="Oval 7"/>
          <p:cNvSpPr/>
          <p:nvPr/>
        </p:nvSpPr>
        <p:spPr>
          <a:xfrm>
            <a:off x="1569720" y="2423160"/>
            <a:ext cx="457200" cy="457200"/>
          </a:xfrm>
          <a:prstGeom prst="ellipse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28013" y="3056969"/>
            <a:ext cx="940612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28" b="1">
                <a:solidFill>
                  <a:srgbClr val="1156B8"/>
                </a:solidFill>
                <a:latin typeface="Calibri"/>
              </a:rPr>
              <a:t>big letter</a:t>
            </a:r>
          </a:p>
        </p:txBody>
      </p:sp>
      <p:sp>
        <p:nvSpPr>
          <p:cNvPr id="10" name="Oval 9"/>
          <p:cNvSpPr/>
          <p:nvPr/>
        </p:nvSpPr>
        <p:spPr>
          <a:xfrm>
            <a:off x="4434840" y="2575560"/>
            <a:ext cx="274320" cy="274320"/>
          </a:xfrm>
          <a:prstGeom prst="ellipse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267870" y="3056969"/>
            <a:ext cx="608258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28" b="1">
                <a:solidFill>
                  <a:srgbClr val="1156B8"/>
                </a:solidFill>
                <a:latin typeface="Calibri"/>
              </a:rPr>
              <a:t>period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4560" y="2599142"/>
            <a:ext cx="157208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dressed properly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3429409"/>
            <a:ext cx="5651729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Both circles stay on. Two marks — check for both, not one.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Why We Can't Wait: Americans awaited a quiet summer.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One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conjunction + interjection + noun.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Conjunction — “What two things is it holding together?”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Interjection — “Could it stand on its own with an exclamation mark?”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Noun — “Can I put “the” in front of it?”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Yes,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3123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8956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finally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37104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reached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0525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old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27068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cinema,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9521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5612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9384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31561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through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9970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6061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front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75145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door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1286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7377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under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88300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849209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lights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4054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2464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785555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marquee.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93520" y="278076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288536" y="2233422"/>
            <a:ext cx="53522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“and” — a conjunction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93520" y="3725648"/>
            <a:ext cx="615856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Could it stand on its own with an exclamation mark?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386840" y="2233422"/>
            <a:ext cx="612038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493520" y="410476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“Yes” — an interjection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93520" y="467052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68465" y="2233422"/>
            <a:ext cx="61203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493520" y="5049647"/>
            <a:ext cx="210385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“door” — a noun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a long sentence, Noisily saw the noun Rain.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two things is it holding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