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lamp fell. twice</a:t>
            </a:r>
          </a:p>
          <a:p>
            <a:r>
              <a:t>  2. ① First one — How many words? → 3</a:t>
            </a:r>
          </a:p>
          <a:p>
            <a:r>
              <a:t>  3. ② Second one — Whole thought or a piece? → W</a:t>
            </a:r>
          </a:p>
          <a:p>
            <a:r>
              <a:t>  4. Leave both up, side by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will fly—it's coming so soon, like the moon!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 wonder you want to be an action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shaken— blinking children who could- read him.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or the verb or the adverb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470755"/>
            <a:ext cx="399826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Same sentence. Two different questions.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181563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245571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6" name="Oval 5"/>
          <p:cNvSpPr/>
          <p:nvPr/>
        </p:nvSpPr>
        <p:spPr>
          <a:xfrm>
            <a:off x="4495800" y="19202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68240" y="1942568"/>
            <a:ext cx="172995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How many words?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7680" y="18791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3</a:t>
            </a:r>
          </a:p>
        </p:txBody>
      </p:sp>
      <p:sp>
        <p:nvSpPr>
          <p:cNvPr id="9" name="Oval 8"/>
          <p:cNvSpPr/>
          <p:nvPr/>
        </p:nvSpPr>
        <p:spPr>
          <a:xfrm>
            <a:off x="4495800" y="25603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68240" y="2582648"/>
            <a:ext cx="28101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Whole thought or a piece?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07680" y="251918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3155089"/>
            <a:ext cx="612948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Nothing changed but the question. So I read the question first.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vanished like a pop, like a flash cube.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Two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adjective + verb +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6208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19932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3657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686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problem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8515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11721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came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24928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99171" y="2155301"/>
            <a:ext cx="104031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Poodle's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90304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mind.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91835" y="2153412"/>
            <a:ext cx="782726" cy="30937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“that” — an adjective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19528" y="2153412"/>
            <a:ext cx="663244" cy="309372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a verb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How? When? Where?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386840" y="2153412"/>
            <a:ext cx="902208" cy="309372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“There” — an adverb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 of the words are none of the three.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