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saw words around them, beside them, below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poems flew by with times in their chimes.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Hi, Chattered," said Noisily "Can I please modify you?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Only two terms can be from the same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08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941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102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17996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1721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4409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7616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snow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70822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86840" y="2153412"/>
            <a:ext cx="902208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65422" y="2153412"/>
            <a:ext cx="902207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“above”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11316" y="2153412"/>
            <a:ext cx="663244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had a very large shell; she liked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