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chicken flew to Chicago; he liked the art.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would mean "The dog lost it is bone"—nonsense.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Mary Shelley was a genius, the author of Frankenstein.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dermatitis, and ours was painful and unpleasant.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noun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70904" y="2137410"/>
            <a:ext cx="560832" cy="33147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“it” — a pronoun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86840" y="2137410"/>
            <a:ext cx="816863" cy="33147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Why We Can't Wait: Americans awaited a quiet summer.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