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linking verbs link, two words are one thing.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“I”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AV for action verb, and LV for linking verb.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“I”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 a trace she had vanished like a sandwich.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How? When?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adjective or the verb or the adverb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made Poodle think, but What? began to shrink.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Re-teach Level Two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adjective + verb + adverb.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Adjective — “Which one? What kind? How many?”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Verb — “Can I put “I” in front of it?”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Adverb — “How? When?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40864" y="2060099"/>
            <a:ext cx="940612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small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29584" y="2060099"/>
            <a:ext cx="940612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snail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18304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65648" y="2060099"/>
            <a:ext cx="940612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fast;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54368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she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01711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49056" y="2060099"/>
            <a:ext cx="1439143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strudel.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Which one? What kind? How many?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234184" y="2057400"/>
            <a:ext cx="1158240" cy="44196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“small” — an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725648"/>
            <a:ext cx="378223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Can I put “I” in front of it?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611624" y="2057400"/>
            <a:ext cx="816863" cy="44196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493520" y="4104767"/>
            <a:ext cx="197090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“was” — a verb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3520" y="4670528"/>
            <a:ext cx="24860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How? When? Where?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58968" y="2057400"/>
            <a:ext cx="1158240" cy="44196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493520" y="504964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“fast” — an adverb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reader turned the page to follow them down.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one? What kind? How many?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