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 up rushed the land from under their feet.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starts an assortment of word groups like these!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Remember the comma before the and in a list.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long sentence, Noisily saw the noun Rain.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 + 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87035"/>
            <a:ext cx="50855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8451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looked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88207" y="2187035"/>
            <a:ext cx="1106789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surprised,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90134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39891" y="2187035"/>
            <a:ext cx="80767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advised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92060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4579" y="2187035"/>
            <a:ext cx="32004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74684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17203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again.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10523" y="2185416"/>
            <a:ext cx="919276" cy="26517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“again”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27899" y="2185416"/>
            <a:ext cx="509625" cy="265176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“to” — a preposition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40936" y="2185416"/>
            <a:ext cx="612038" cy="265176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vanished like a pop, like a flash cube.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