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is a subject, and whom is an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Hemingway or Fitzgerald is here, let him 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heard the soft whisper of the old trees.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of the words are none of the three.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opened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68440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“door” — a noun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410476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“She” — a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65064" y="1897380"/>
            <a:ext cx="1072895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“red” — an adjective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changes in spelling during five centuries are dramatic.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