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will fly—it's coming so soon, like the moon!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wonder you want to be an action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ate slowly and gave him a big bite.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had a very large shell; she liked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01721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3462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slowly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1664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53404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37299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9040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56473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big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78214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bite.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9793" y="2073402"/>
            <a:ext cx="791260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“big” — an adjective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95041" y="2073402"/>
            <a:ext cx="791260" cy="41986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a verb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16782" y="2073402"/>
            <a:ext cx="1277721" cy="41986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“slowly” — an adverb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dermatitis, and ours was painful and unpleasant.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