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18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They saw words around them, beside them, below them.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Can I say it in front of “the box”?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Some poems flew by with times in their chimes.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Can I say it in front of “the box”?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No," remonstrated Time, "you went after the stop signal.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two things is it holding together?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conjunction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adverb or the preposition or the conjunction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ADV: The ice cream man went down the block.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conjunction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Two-level analysis in context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adverb + preposition + conjunction.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Adverb — “How? When? Where?”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Preposition — “Can I say it in front of “the box”?”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Conjunction — “What two things is it holding together?”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139434"/>
            <a:ext cx="483626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For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12848" y="2139434"/>
            <a:ext cx="857524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Poodle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16224" y="2139434"/>
            <a:ext cx="483626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035552" y="2139434"/>
            <a:ext cx="857524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What?,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138928" y="2139434"/>
            <a:ext cx="732891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there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114288" y="2139434"/>
            <a:ext cx="483626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was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33616" y="2139434"/>
            <a:ext cx="982157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nothing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065008" y="2139434"/>
            <a:ext cx="608258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else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912352" y="2139434"/>
            <a:ext cx="358993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to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503664" y="2139434"/>
            <a:ext cx="483626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do.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2780768"/>
            <a:ext cx="248605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How? When? Where?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32248" y="2137410"/>
            <a:ext cx="944879" cy="33147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493520" y="3159887"/>
            <a:ext cx="2635617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“there” — an adverb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93520" y="3725648"/>
            <a:ext cx="443032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Can I say it in front of “the box”?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386840" y="2137410"/>
            <a:ext cx="688848" cy="331470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493520" y="4104767"/>
            <a:ext cx="2901500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“For” — a preposition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93520" y="4670528"/>
            <a:ext cx="4862389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What two things is it holding together?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3209544" y="2137410"/>
            <a:ext cx="688847" cy="331470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493520" y="5049647"/>
            <a:ext cx="2901500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“and” — a conjunction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It made Poodle think, but What? began to shrink.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How? When?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adverb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