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They'd discussed all of the eight kinds of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Could it stand on its own with an exclamation mark?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INTERJECTIONS Oh, there is one more kind of word.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Could it stand on its own with an exclamation mark?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will learn what a direct object is soon.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“the”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conjunction or the interjection or the noun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Why We Can't Wait: Americans awaited a quiet summer.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Two-level analysis in context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conjunction + interjection + noun.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Conjunction — “What two things is it holding together?”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Interjection — “Could it stand on its own with an exclamation mark?”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Noun — “Can I put “the” in front of it?”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Yes,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3123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8956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finally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37104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reached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0525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old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27068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cinema,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9521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5612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9384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31561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through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9970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6061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front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75145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door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1286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7377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under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88300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849209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lights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4054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2464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785555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marquee.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93520" y="278076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288536" y="2233422"/>
            <a:ext cx="53522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“and” — a conjunction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93520" y="3725648"/>
            <a:ext cx="615856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Could it stand on its own with an exclamation mark?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386840" y="2233422"/>
            <a:ext cx="612038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493520" y="410476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“Yes” — an interjection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93520" y="467052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68465" y="2233422"/>
            <a:ext cx="61203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493520" y="5049647"/>
            <a:ext cx="210385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“door” — a noun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a long sentence, Noisily saw the noun Rain.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two things is it holding together?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