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linking verbs link, two words are one 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AV for action verb, and LV for linking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shaken— blinking children who could- read him.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vanished like a pop, like a flash cube.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6208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19932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3657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problem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8515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11721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4928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99171" y="2155301"/>
            <a:ext cx="104031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Poodle's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90304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mind.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91835" y="2153412"/>
            <a:ext cx="782726" cy="30937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19528" y="2153412"/>
            <a:ext cx="663244" cy="30937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a verb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86840" y="2153412"/>
            <a:ext cx="902208" cy="309372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of the words are none of the three.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