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 up rushed the land from under their feet.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starts an assortment of word groups like these!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Hi, Chattered," said Noisily "Can I please modify you?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Only two terms can be from the same line.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Two-level analysis in context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67763" y="2155301"/>
            <a:ext cx="691347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poked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00451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his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94176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beak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07382" y="2155301"/>
            <a:ext cx="575023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into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20588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4313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fog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08038" y="2155301"/>
            <a:ext cx="458699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01763" y="2155301"/>
            <a:ext cx="807671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stared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53932" y="2155301"/>
            <a:ext cx="342375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28176" y="2155301"/>
            <a:ext cx="807671" cy="28479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579" b="1">
                <a:solidFill>
                  <a:srgbClr val="14181E"/>
                </a:solidFill>
                <a:latin typeface="Georgia"/>
              </a:rPr>
              <a:t>there.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921496" y="2153412"/>
            <a:ext cx="1021689" cy="30937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263561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“there” — an adverb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00702" y="2153412"/>
            <a:ext cx="782726" cy="309372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“into”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601358" y="2153412"/>
            <a:ext cx="663244" cy="309372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Sidney had a very large shell; she liked it.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