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As usual, they were trying to have a conversation.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sentence should be ten or more words long.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Minor logic and support words could finish the job.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changes in spelling during five centuries are dramatic.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noun.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Yes,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123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8956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finally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04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reached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525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7068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cinema,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52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5612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384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15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through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997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061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front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514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1286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7377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under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830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49209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lights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054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2464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85555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marquee.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88536" y="2233422"/>
            <a:ext cx="53522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386840" y="2233422"/>
            <a:ext cx="612038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“Yes” — an interjection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68465" y="2233422"/>
            <a:ext cx="61203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493520" y="504964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“door” — a noun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ADV: The ice cream man went down the block.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