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will fly—it's coming so soon, like the moon!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 wonder you want to be an action 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a trace she had vanished like a sandwich.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adjective or the verb or the adverb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made Poodle think, but What? began to shrink.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Two-level analysis in context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adjective + verb + adverb.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Adjective — “Which one? What kind? How many?”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Verb — “Can I put “I” in front of it?”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Well,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0896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1744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true.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002280" y="1897380"/>
            <a:ext cx="1328927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“that” — an adjective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78223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Can I put “I” in front of it?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61688" y="1897380"/>
            <a:ext cx="1072896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197090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a verb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67052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How? When? Where?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386840" y="1897380"/>
            <a:ext cx="1584960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504964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“Well” — an adverb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reader turned the page to follow them down.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