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By ear only. Nothing written, so spelling cannot mislead.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  (p.31)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right, the author thought, and Poodle heard him.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blue / true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sing / 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Words that end the same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Two words rhyme when they end in the same sound.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is rhyme is words ending in the same sound.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Two words rhyme when they end in the same sound.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cat / hat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