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Two-line pairs only — no rhyme scheme yet.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right," Poodle said, "here's a forest poem.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shore / more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sun / fun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call that double-beat, with two syllables: unstressed-stressed, an iamb.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at the end of lines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Poets often put the rhyme at the end of a line.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words that end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Poets often put the rhyme at the end of a line.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crown / down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