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Written, and every pair spelled alike, so sound and spelling agree.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  (p.37)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stem tetra mean in the word tetrameter?  (p.38)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cake / lake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star / car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not so sure, the author wrote.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Seeing it as well as hearing it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rhyming pair on the page.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at the end of lines.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rhyming pair on the page.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red / bed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