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trap, deliberately: sound decides, not spelling. This breaks the rule the previous lesson quietly taught.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notice the beats of the words.  (p.31)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beat has an unstressed syllable followed by a stressed syllable.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book / hook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rain / train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Tetra means four, and meter means measure.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without matching letters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Words can rhyme without being spelled the same.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seeing it as well as hearing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Words can rhyme without being spelled the same.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moon / spoon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6547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stared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19574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47436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75299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99452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author's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0506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face.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“stared up at” — rhyme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