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Two patterns only — AABB and ABAB — named by sound, not by letter labels.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Poodle really did know about poems.  (p.35)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looked back toward the east.  (p.26)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lane was wet with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lane, rain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 all poems are ballads; not all are valid; some have maladies.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patterns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rhymes in a stanza make a pattern I can hear.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without matching letters.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rhymes in a stanza make a pattern I can hear.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79827" y="2028365"/>
            <a:ext cx="157208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two-part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7161" y="2028365"/>
            <a:ext cx="1389290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measure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6739" y="2028365"/>
            <a:ext cx="47531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77532" y="2028365"/>
            <a:ext cx="120649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called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9353" y="2028365"/>
            <a:ext cx="320040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2390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foot.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“two-part measure is” — rhyme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