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  (p.31)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right, the author thought, and Poodle heard him.  (p.36)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sweet / street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chair / hair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write it in four-line sections.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patterns.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brown / town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7414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9155" y="2075966"/>
            <a:ext cx="42546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8742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four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42636" y="2075966"/>
            <a:ext cx="899068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lines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88684" y="2075966"/>
            <a:ext cx="42546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48272" y="2075966"/>
            <a:ext cx="32004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45705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ballad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53907" y="207596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stanza?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“set of four”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