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Book text only. The securing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Poems are hard to write, the author wrote.  (p.27)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  (p.27)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spring / thing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black / track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river glides and billows out to hide the woods all night.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in MCT's poems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rhyme in mct's poems.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green / clean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20086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had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46652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42790" y="1949030"/>
            <a:ext cx="1007083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know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99785" y="1949030"/>
            <a:ext cx="1231422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which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87209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one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09913" y="1949030"/>
            <a:ext cx="1007083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was.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“had to know”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