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Poodle, the author wrote, let me try one.  (p.35)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found / 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school / cool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frog pulls back, blinks once, then twice, and river fog surrounds.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sleep / deep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64054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right,"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928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0716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said,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81420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"here's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2294" y="2107700"/>
            <a:ext cx="32004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2659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forest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18447" y="2107700"/>
            <a:ext cx="8159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poem.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“right," Poodle said”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