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Book text only. The securing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not so sure, the author wrote.  (p.27)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stared up at the author's face.  (p.27)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morning / warning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table / stable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Tr means three, and meter means measure, so trimeter means three measures!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in MCT's poems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rhyme in mct's poems.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window / shadow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What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06726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19932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3657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6864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tetra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mean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2758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47001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40726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word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53932" y="2155301"/>
            <a:ext cx="138929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tetrameter?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“does the stem” — rhyme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