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Book text only. The securing lesson.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Each beat has an unstressed syllable followed by a stressed syllable.  (p.32)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Tetra means four, and meter means measure.  (p.33)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leaves / breeze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Do the sounds match, and where?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lane was wet with rain.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lane, rain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Let me try, the author wrote.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Rhyme is about sound.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Rhyme in MCT's poems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I can find the rhyme in a poem from our book.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rhyme in mct's poems.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can find the rhyme in a poem from our book.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“Do the sounds match, and where?”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mountain / fountain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Do the sounds match, and where?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6489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94483" y="1964897"/>
            <a:ext cx="140590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notice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61129" y="196489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62092" y="1964897"/>
            <a:ext cx="118987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beats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06844" y="1964897"/>
            <a:ext cx="54178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of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85913" y="1964897"/>
            <a:ext cx="75781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86876" y="1964897"/>
            <a:ext cx="1405908" cy="52890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932" b="1">
                <a:solidFill>
                  <a:srgbClr val="14181E"/>
                </a:solidFill>
                <a:latin typeface="Georgia"/>
              </a:rPr>
              <a:t>words.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“notice the beats” — rhyme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