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Book text only. The securing lesson.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set of four lines is a ballad stanza?  (p.31)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right, the author thought, and Poodle heard him.  (p.36)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sweet / street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chair / hair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glared up at the author.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in MCT's poems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rhyme in mct's poems.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brown / town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724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foaming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155301"/>
            <a:ext cx="92399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plunges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63235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down,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95923" y="2155301"/>
            <a:ext cx="320040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0684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roar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3891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38134" y="2155301"/>
            <a:ext cx="1621938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bubble-sound.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“foaming river plunges”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