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Poems are hard to write, the author wrote.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spring / thing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black / track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Even the creek said trickledy-doo.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green / clean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