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  (p.32)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Poodle, the author wrote, let me try one.  (p.35)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found / 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school / cool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two-part measure is called a foot.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sleep / deep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2419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24937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67456" y="2234636"/>
            <a:ext cx="100708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double-beat,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244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6969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two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32678" y="2234636"/>
            <a:ext cx="857524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syllables: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6054" y="2234636"/>
            <a:ext cx="160532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unstressed-stressed,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75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9642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iamb.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“call that double-beat” — rhyme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